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38"/>
  </p:notesMasterIdLst>
  <p:sldIdLst>
    <p:sldId id="256" r:id="rId2"/>
    <p:sldId id="292" r:id="rId3"/>
    <p:sldId id="304" r:id="rId4"/>
    <p:sldId id="257" r:id="rId5"/>
    <p:sldId id="263" r:id="rId6"/>
    <p:sldId id="264" r:id="rId7"/>
    <p:sldId id="301" r:id="rId8"/>
    <p:sldId id="303" r:id="rId9"/>
    <p:sldId id="258" r:id="rId10"/>
    <p:sldId id="265" r:id="rId11"/>
    <p:sldId id="262" r:id="rId12"/>
    <p:sldId id="266" r:id="rId13"/>
    <p:sldId id="272" r:id="rId14"/>
    <p:sldId id="293" r:id="rId15"/>
    <p:sldId id="294" r:id="rId16"/>
    <p:sldId id="295" r:id="rId17"/>
    <p:sldId id="305" r:id="rId18"/>
    <p:sldId id="271" r:id="rId19"/>
    <p:sldId id="273" r:id="rId20"/>
    <p:sldId id="274" r:id="rId21"/>
    <p:sldId id="296" r:id="rId22"/>
    <p:sldId id="276" r:id="rId23"/>
    <p:sldId id="277" r:id="rId24"/>
    <p:sldId id="297" r:id="rId25"/>
    <p:sldId id="279" r:id="rId26"/>
    <p:sldId id="280" r:id="rId27"/>
    <p:sldId id="281" r:id="rId28"/>
    <p:sldId id="282" r:id="rId29"/>
    <p:sldId id="298" r:id="rId30"/>
    <p:sldId id="285" r:id="rId31"/>
    <p:sldId id="300" r:id="rId32"/>
    <p:sldId id="306" r:id="rId33"/>
    <p:sldId id="286" r:id="rId34"/>
    <p:sldId id="287" r:id="rId35"/>
    <p:sldId id="288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79707"/>
  </p:normalViewPr>
  <p:slideViewPr>
    <p:cSldViewPr snapToGrid="0" snapToObjects="1">
      <p:cViewPr varScale="1">
        <p:scale>
          <a:sx n="66" d="100"/>
          <a:sy n="66" d="100"/>
        </p:scale>
        <p:origin x="10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757D0-5487-2D40-A007-C59CDCD7703F}" type="datetimeFigureOut">
              <a:rPr lang="fr-FR" smtClean="0"/>
              <a:t>06/12/2017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3D1DD-A5E3-1C48-BD53-1B90904B37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5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94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3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3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743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3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8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29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>
              <a:sym typeface="Wingding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90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9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67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job à vie ?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 rendre indispensable au travail</a:t>
            </a:r>
          </a:p>
        </p:txBody>
      </p:sp>
    </p:spTree>
    <p:extLst>
      <p:ext uri="{BB962C8B-B14F-4D97-AF65-F5344CB8AC3E}">
        <p14:creationId xmlns:p14="http://schemas.microsoft.com/office/powerpoint/2010/main" val="173208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7" y="2488393"/>
            <a:ext cx="10515600" cy="1325563"/>
          </a:xfrm>
        </p:spPr>
        <p:txBody>
          <a:bodyPr/>
          <a:lstStyle/>
          <a:p>
            <a:pPr algn="ctr"/>
            <a:r>
              <a:rPr lang="fr-FR"/>
              <a:t>Les obstacles dans votre quête du graal</a:t>
            </a:r>
          </a:p>
        </p:txBody>
      </p:sp>
    </p:spTree>
    <p:extLst>
      <p:ext uri="{BB962C8B-B14F-4D97-AF65-F5344CB8AC3E}">
        <p14:creationId xmlns:p14="http://schemas.microsoft.com/office/powerpoint/2010/main" val="85513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7171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dirty="0">
                <a:latin typeface="+mj-lt"/>
              </a:rPr>
              <a:t>L’intégration continue</a:t>
            </a:r>
          </a:p>
          <a:p>
            <a:pPr marL="0" indent="0" algn="ctr">
              <a:buNone/>
            </a:pPr>
            <a:endParaRPr lang="fr-FR" sz="3500" dirty="0">
              <a:latin typeface="+mj-lt"/>
            </a:endParaRPr>
          </a:p>
          <a:p>
            <a:pPr marL="0" indent="0" algn="ctr">
              <a:buNone/>
            </a:pPr>
            <a:r>
              <a:rPr lang="fr-FR" sz="3500" dirty="0">
                <a:latin typeface="+mj-lt"/>
                <a:sym typeface="Wingdings"/>
              </a:rPr>
              <a:t>Les outils </a:t>
            </a:r>
            <a:r>
              <a:rPr lang="fr-FR" sz="3500" dirty="0" err="1">
                <a:latin typeface="+mj-lt"/>
                <a:sym typeface="Wingdings"/>
              </a:rPr>
              <a:t>qualimétriques</a:t>
            </a:r>
            <a:r>
              <a:rPr lang="fr-FR" sz="3500" dirty="0">
                <a:latin typeface="+mj-lt"/>
                <a:sym typeface="Wingdings"/>
              </a:rPr>
              <a:t> </a:t>
            </a:r>
          </a:p>
          <a:p>
            <a:pPr marL="0" indent="0" algn="ctr">
              <a:buNone/>
            </a:pPr>
            <a:endParaRPr lang="fr-FR" sz="3500" dirty="0">
              <a:latin typeface="+mj-lt"/>
              <a:sym typeface="Wingdings"/>
            </a:endParaRPr>
          </a:p>
          <a:p>
            <a:pPr marL="0" indent="0" algn="ctr">
              <a:buNone/>
            </a:pPr>
            <a:r>
              <a:rPr lang="fr-FR" sz="3500" dirty="0">
                <a:latin typeface="+mj-lt"/>
                <a:sym typeface="Wingdings"/>
              </a:rPr>
              <a:t>Vos équipiers</a:t>
            </a:r>
          </a:p>
        </p:txBody>
      </p:sp>
    </p:spTree>
    <p:extLst>
      <p:ext uri="{BB962C8B-B14F-4D97-AF65-F5344CB8AC3E}">
        <p14:creationId xmlns:p14="http://schemas.microsoft.com/office/powerpoint/2010/main" val="79673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6" y="2596880"/>
            <a:ext cx="10515600" cy="1325563"/>
          </a:xfrm>
        </p:spPr>
        <p:txBody>
          <a:bodyPr/>
          <a:lstStyle/>
          <a:p>
            <a:r>
              <a:rPr lang="fr-FR" dirty="0"/>
              <a:t>Astuce n°1 : Ecrire des « tests » vides de sens </a:t>
            </a:r>
          </a:p>
        </p:txBody>
      </p:sp>
    </p:spTree>
    <p:extLst>
      <p:ext uri="{BB962C8B-B14F-4D97-AF65-F5344CB8AC3E}">
        <p14:creationId xmlns:p14="http://schemas.microsoft.com/office/powerpoint/2010/main" val="172632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6325" y="2216258"/>
            <a:ext cx="9407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>
                <a:latin typeface="+mj-lt"/>
              </a:rPr>
              <a:t>Il faut que ça ressemble à des tests</a:t>
            </a:r>
          </a:p>
          <a:p>
            <a:pPr marL="342900" indent="-342900">
              <a:buAutoNum type="arabicParenR"/>
            </a:pPr>
            <a:endParaRPr lang="fr-FR" sz="3500" dirty="0">
              <a:latin typeface="+mj-lt"/>
            </a:endParaRPr>
          </a:p>
          <a:p>
            <a:pPr algn="ctr"/>
            <a:r>
              <a:rPr lang="fr-FR" sz="3500" dirty="0">
                <a:latin typeface="+mj-lt"/>
              </a:rPr>
              <a:t>Il faut que des changements majeurs ne les fassent pas échouer</a:t>
            </a:r>
          </a:p>
        </p:txBody>
      </p:sp>
    </p:spTree>
    <p:extLst>
      <p:ext uri="{BB962C8B-B14F-4D97-AF65-F5344CB8AC3E}">
        <p14:creationId xmlns:p14="http://schemas.microsoft.com/office/powerpoint/2010/main" val="140023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441B3A2-5998-453F-9055-04A4A7B3C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2987" y="674400"/>
            <a:ext cx="10306026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9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69EEFB1-1681-4186-97A7-0BE26E290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6692858" cy="544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ShifumiTestUseless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testEgalite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9E5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testVictoireJoueur1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B0E04-3A3F-46D1-A244-44421C4B0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67" y="4411308"/>
            <a:ext cx="6692858" cy="2492990"/>
          </a:xfrm>
          <a:prstGeom prst="rect">
            <a:avLst/>
          </a:prstGeom>
          <a:noFill/>
          <a:ln w="12700">
            <a:solidFill>
              <a:srgbClr val="E6E6E6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testVictoireJoueur2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2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2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4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5C3774-F4C9-479E-8E96-7D33C6A77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05" y="437620"/>
            <a:ext cx="11667589" cy="5982760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16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4BFE0B9-41B5-4EAF-9C8A-3DE6EA3B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715" y="0"/>
            <a:ext cx="485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0024" y="2705369"/>
            <a:ext cx="10515600" cy="1325563"/>
          </a:xfrm>
        </p:spPr>
        <p:txBody>
          <a:bodyPr/>
          <a:lstStyle/>
          <a:p>
            <a:r>
              <a:rPr lang="fr-FR" dirty="0"/>
              <a:t>Astuce n°2 : L’art du </a:t>
            </a:r>
            <a:r>
              <a:rPr lang="fr-FR" dirty="0" err="1"/>
              <a:t>naming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654050"/>
            <a:ext cx="6350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19" y="50758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190835" y="526393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Ludovic GOUYOU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Formateur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Passionné de programmation,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de mathématiques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et de </a:t>
            </a:r>
            <a:r>
              <a:rPr lang="fr-FR"/>
              <a:t>languages</a:t>
            </a:r>
            <a:r>
              <a:rPr lang="fr-FR" dirty="0"/>
              <a:t> informatiques</a:t>
            </a:r>
          </a:p>
        </p:txBody>
      </p:sp>
    </p:spTree>
    <p:extLst>
      <p:ext uri="{BB962C8B-B14F-4D97-AF65-F5344CB8AC3E}">
        <p14:creationId xmlns:p14="http://schemas.microsoft.com/office/powerpoint/2010/main" val="53497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88216" y="945396"/>
            <a:ext cx="69432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>
                <a:latin typeface="+mj-lt"/>
              </a:rPr>
              <a:t>Soyez abstrait</a:t>
            </a:r>
          </a:p>
          <a:p>
            <a:pPr algn="ctr"/>
            <a:endParaRPr lang="fr-FR" sz="3500" dirty="0">
              <a:latin typeface="+mj-lt"/>
            </a:endParaRPr>
          </a:p>
          <a:p>
            <a:pPr algn="ctr"/>
            <a:r>
              <a:rPr lang="fr-FR" sz="3500" dirty="0">
                <a:latin typeface="+mj-lt"/>
              </a:rPr>
              <a:t>Utilisez des acronymes</a:t>
            </a:r>
          </a:p>
          <a:p>
            <a:pPr algn="ctr"/>
            <a:endParaRPr lang="fr-FR" sz="3500" dirty="0">
              <a:latin typeface="+mj-lt"/>
            </a:endParaRPr>
          </a:p>
          <a:p>
            <a:pPr algn="ctr"/>
            <a:r>
              <a:rPr lang="fr-FR" sz="3500" dirty="0">
                <a:latin typeface="+mj-lt"/>
              </a:rPr>
              <a:t>Soyez économe</a:t>
            </a:r>
          </a:p>
          <a:p>
            <a:pPr algn="ctr"/>
            <a:endParaRPr lang="fr-FR" sz="3500" dirty="0">
              <a:latin typeface="+mj-lt"/>
            </a:endParaRPr>
          </a:p>
          <a:p>
            <a:pPr algn="ctr"/>
            <a:r>
              <a:rPr lang="fr-FR" sz="3500" dirty="0">
                <a:latin typeface="+mj-lt"/>
              </a:rPr>
              <a:t>Mixez les langues</a:t>
            </a:r>
          </a:p>
          <a:p>
            <a:pPr algn="ctr"/>
            <a:endParaRPr lang="fr-FR" sz="3500" dirty="0">
              <a:latin typeface="+mj-lt"/>
            </a:endParaRPr>
          </a:p>
          <a:p>
            <a:pPr algn="ctr"/>
            <a:r>
              <a:rPr lang="fr-FR" sz="3500" dirty="0">
                <a:latin typeface="+mj-lt"/>
              </a:rPr>
              <a:t>Faites des fautes</a:t>
            </a:r>
          </a:p>
        </p:txBody>
      </p:sp>
    </p:spTree>
    <p:extLst>
      <p:ext uri="{BB962C8B-B14F-4D97-AF65-F5344CB8AC3E}">
        <p14:creationId xmlns:p14="http://schemas.microsoft.com/office/powerpoint/2010/main" val="138074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B2313A-14F3-4D8D-8215-B39BECD79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92152" y="305068"/>
            <a:ext cx="8207696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ShifumiNaming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      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3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830091" y="2999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n°3 : Ajoutez du </a:t>
            </a:r>
            <a:r>
              <a:rPr lang="fr-FR"/>
              <a:t>code inutile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9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01" y="1722894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25CC214-3FB1-4FD3-BB37-FEB6D292B4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5217" y="2682331"/>
            <a:ext cx="11341566" cy="3970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D7FF13-3A3B-4030-9BB4-68958D33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15" y="146452"/>
            <a:ext cx="557716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2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2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2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C427A99-AD71-48E3-AEDF-1D2D73855FB5}"/>
              </a:ext>
            </a:extLst>
          </p:cNvPr>
          <p:cNvCxnSpPr/>
          <p:nvPr/>
        </p:nvCxnSpPr>
        <p:spPr>
          <a:xfrm>
            <a:off x="-119605" y="2568553"/>
            <a:ext cx="12431210" cy="0"/>
          </a:xfrm>
          <a:prstGeom prst="line">
            <a:avLst/>
          </a:prstGeom>
          <a:ln w="1270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65AEAC-B210-4E4D-B771-A17C4A834E49}"/>
              </a:ext>
            </a:extLst>
          </p:cNvPr>
          <p:cNvCxnSpPr>
            <a:cxnSpLocks/>
          </p:cNvCxnSpPr>
          <p:nvPr/>
        </p:nvCxnSpPr>
        <p:spPr>
          <a:xfrm flipH="1">
            <a:off x="6092143" y="-1363143"/>
            <a:ext cx="1" cy="3931696"/>
          </a:xfrm>
          <a:prstGeom prst="line">
            <a:avLst/>
          </a:prstGeom>
          <a:ln w="1270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AD97C52A-0BC7-42B6-8C05-67FCB4A3E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17" y="146452"/>
            <a:ext cx="446147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ShifumiUseless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200" b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private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private </a:t>
            </a:r>
            <a:r>
              <a:rPr lang="fr-FR" altLang="fr-FR" sz="120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20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200" i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20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this.</a:t>
            </a:r>
            <a:r>
              <a:rPr lang="fr-FR" altLang="fr-FR" sz="120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0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899474" y="296884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n°4 : Commentaires</a:t>
            </a:r>
          </a:p>
        </p:txBody>
      </p:sp>
    </p:spTree>
    <p:extLst>
      <p:ext uri="{BB962C8B-B14F-4D97-AF65-F5344CB8AC3E}">
        <p14:creationId xmlns:p14="http://schemas.microsoft.com/office/powerpoint/2010/main" val="295850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920750"/>
            <a:ext cx="3441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4711" y="2557220"/>
            <a:ext cx="6943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>
                <a:latin typeface="+mj-lt"/>
              </a:rPr>
              <a:t>Ecrivez des commentaires qui font peur, et surtout </a:t>
            </a:r>
            <a:r>
              <a:rPr lang="mr-IN" sz="3500" dirty="0">
                <a:latin typeface="+mj-lt"/>
              </a:rPr>
              <a:t>…</a:t>
            </a:r>
            <a:endParaRPr lang="fr-FR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13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790267" y="28758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MENTEZ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89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81151E-D05D-45AF-A1AE-5273E97ADE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0218" y="366623"/>
            <a:ext cx="8991564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ShifumiDocumentation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4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1128486"/>
            <a:ext cx="2445658" cy="2445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91" y="43107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866245" y="2259578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Maxime ANDRE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Scrum</a:t>
            </a:r>
            <a:r>
              <a:rPr lang="fr-FR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48070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30" y="792997"/>
            <a:ext cx="8468102" cy="50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6BF8CE4-9562-481E-9F0A-FBCC217049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1936" y="1246982"/>
            <a:ext cx="7064755" cy="544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7E2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D9E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F6F6F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FBF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E97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277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9FA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CC7BDDA-F8D2-43AC-9D7F-876888124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63" y="291904"/>
            <a:ext cx="4339650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ShifumiUltimateCombo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0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0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1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A9637A-3FC4-4CCC-B29A-0B5BA695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95" y="1024681"/>
            <a:ext cx="2659610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7983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Job à vie !</a:t>
            </a:r>
          </a:p>
        </p:txBody>
      </p:sp>
    </p:spTree>
    <p:extLst>
      <p:ext uri="{BB962C8B-B14F-4D97-AF65-F5344CB8AC3E}">
        <p14:creationId xmlns:p14="http://schemas.microsoft.com/office/powerpoint/2010/main" val="773156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05" y="811076"/>
            <a:ext cx="7983780" cy="52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7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Soyez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236779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75439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3451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dirty="0">
                <a:latin typeface="+mj-lt"/>
              </a:rPr>
              <a:t>Un développeur qui écrit du code :</a:t>
            </a: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  <a:p>
            <a:pPr marL="0" indent="0" algn="ctr">
              <a:buNone/>
            </a:pPr>
            <a:r>
              <a:rPr lang="fr-FR" sz="3500" dirty="0">
                <a:latin typeface="+mj-lt"/>
              </a:rPr>
              <a:t>Simple &amp; lisible</a:t>
            </a:r>
          </a:p>
          <a:p>
            <a:pPr marL="0" indent="0" algn="ctr">
              <a:buNone/>
            </a:pPr>
            <a:r>
              <a:rPr lang="fr-FR" sz="3500" dirty="0">
                <a:latin typeface="+mj-lt"/>
              </a:rPr>
              <a:t>Structuré &amp; évolutif</a:t>
            </a:r>
          </a:p>
          <a:p>
            <a:pPr marL="0" indent="0" algn="ctr">
              <a:buNone/>
            </a:pPr>
            <a:r>
              <a:rPr lang="fr-FR" sz="3500" dirty="0">
                <a:latin typeface="+mj-lt"/>
              </a:rPr>
              <a:t>Maintenable</a:t>
            </a:r>
            <a:br>
              <a:rPr lang="fr-FR" sz="3500" dirty="0">
                <a:latin typeface="+mj-lt"/>
              </a:rPr>
            </a:br>
            <a:br>
              <a:rPr lang="fr-FR" sz="3500" dirty="0">
                <a:latin typeface="+mj-lt"/>
              </a:rPr>
            </a:br>
            <a:endParaRPr lang="fr-FR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83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240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Bon développeur ?</a:t>
            </a:r>
          </a:p>
        </p:txBody>
      </p:sp>
    </p:spTree>
    <p:extLst>
      <p:ext uri="{BB962C8B-B14F-4D97-AF65-F5344CB8AC3E}">
        <p14:creationId xmlns:p14="http://schemas.microsoft.com/office/powerpoint/2010/main" val="129986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8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Un développeur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85445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D4423-AC81-4488-8348-C94EC390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136"/>
            <a:ext cx="10515600" cy="3056500"/>
          </a:xfrm>
        </p:spPr>
        <p:txBody>
          <a:bodyPr>
            <a:noAutofit/>
          </a:bodyPr>
          <a:lstStyle/>
          <a:p>
            <a:pPr algn="just"/>
            <a:r>
              <a:rPr lang="fr-FR" sz="4000" dirty="0"/>
              <a:t>« Connais-toi, connais ton adversaire, et cent batailles ne te mettront pas en danger. Si tu ne connais pas ton adversaire et que tu te connais, pour chaque victoire, une défaite.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71E165-857A-476E-BF69-C4D0AA866A0B}"/>
              </a:ext>
            </a:extLst>
          </p:cNvPr>
          <p:cNvSpPr txBox="1"/>
          <p:nvPr/>
        </p:nvSpPr>
        <p:spPr>
          <a:xfrm>
            <a:off x="8611565" y="4549636"/>
            <a:ext cx="274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i="1" dirty="0"/>
              <a:t>L'Art de la guerre</a:t>
            </a:r>
            <a:r>
              <a:rPr lang="fr-FR" sz="2000" dirty="0"/>
              <a:t>, Sun Zi</a:t>
            </a:r>
          </a:p>
          <a:p>
            <a:pPr algn="r"/>
            <a:r>
              <a:rPr lang="fr-FR" sz="2000" dirty="0"/>
              <a:t>600 av. J-C</a:t>
            </a:r>
          </a:p>
        </p:txBody>
      </p:sp>
    </p:spTree>
    <p:extLst>
      <p:ext uri="{BB962C8B-B14F-4D97-AF65-F5344CB8AC3E}">
        <p14:creationId xmlns:p14="http://schemas.microsoft.com/office/powerpoint/2010/main" val="286366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E1B91F96-9AE7-4161-98A9-5772CD25A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2" y="245680"/>
            <a:ext cx="2476500" cy="3105150"/>
          </a:xfrm>
          <a:ln>
            <a:solidFill>
              <a:srgbClr val="E6E6E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A460F6-E4B9-4728-B88E-5FFC98BE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05" y="3535067"/>
            <a:ext cx="2345975" cy="310515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0ACCA3D-5E57-4D72-94F8-1E004F9A6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38" y="238945"/>
            <a:ext cx="2494896" cy="311862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618822E-EB38-40E8-AE3E-AC8A7AD6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180" y="228490"/>
            <a:ext cx="2358962" cy="312234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CF4D07A-6B8A-4043-9BFC-6E70CA15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180" y="3535067"/>
            <a:ext cx="2383659" cy="3118620"/>
          </a:xfrm>
          <a:prstGeom prst="rect">
            <a:avLst/>
          </a:prstGeom>
          <a:ln>
            <a:solidFill>
              <a:srgbClr val="E6E6E6"/>
            </a:solidFill>
          </a:ln>
        </p:spPr>
      </p:pic>
    </p:spTree>
    <p:extLst>
      <p:ext uri="{BB962C8B-B14F-4D97-AF65-F5344CB8AC3E}">
        <p14:creationId xmlns:p14="http://schemas.microsoft.com/office/powerpoint/2010/main" val="214075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10" y="263535"/>
            <a:ext cx="5460668" cy="6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16998</TotalTime>
  <Words>231</Words>
  <Application>Microsoft Office PowerPoint</Application>
  <PresentationFormat>Grand écran</PresentationFormat>
  <Paragraphs>83</Paragraphs>
  <Slides>36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Mangal</vt:lpstr>
      <vt:lpstr>Wingdings</vt:lpstr>
      <vt:lpstr>Office Theme</vt:lpstr>
      <vt:lpstr>Un job à vie ?</vt:lpstr>
      <vt:lpstr>Présentation PowerPoint</vt:lpstr>
      <vt:lpstr>Présentation PowerPoint</vt:lpstr>
      <vt:lpstr>Présentation PowerPoint</vt:lpstr>
      <vt:lpstr>Bon développeur ?</vt:lpstr>
      <vt:lpstr>Un développeur remplaçable !</vt:lpstr>
      <vt:lpstr>« Connais-toi, connais ton adversaire, et cent batailles ne te mettront pas en danger. Si tu ne connais pas ton adversaire et que tu te connais, pour chaque victoire, une défaite. »</vt:lpstr>
      <vt:lpstr>Présentation PowerPoint</vt:lpstr>
      <vt:lpstr>Présentation PowerPoint</vt:lpstr>
      <vt:lpstr>Les obstacles dans votre quête du graal</vt:lpstr>
      <vt:lpstr>Présentation PowerPoint</vt:lpstr>
      <vt:lpstr>Astuce n°1 : Ecrire des « tests » vides de sens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Astuce n°2 : L’art du naming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job à vie ?</dc:title>
  <dc:creator>maxime andre</dc:creator>
  <cp:lastModifiedBy>PC</cp:lastModifiedBy>
  <cp:revision>65</cp:revision>
  <dcterms:created xsi:type="dcterms:W3CDTF">2017-09-24T14:22:02Z</dcterms:created>
  <dcterms:modified xsi:type="dcterms:W3CDTF">2017-12-06T01:11:40Z</dcterms:modified>
</cp:coreProperties>
</file>